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0" r:id="rId1"/>
  </p:sldMasterIdLst>
  <p:sldIdLst>
    <p:sldId id="256" r:id="rId2"/>
    <p:sldId id="303" r:id="rId3"/>
    <p:sldId id="257" r:id="rId4"/>
    <p:sldId id="260" r:id="rId5"/>
    <p:sldId id="258" r:id="rId6"/>
    <p:sldId id="259" r:id="rId7"/>
    <p:sldId id="261" r:id="rId8"/>
    <p:sldId id="264" r:id="rId9"/>
    <p:sldId id="265" r:id="rId10"/>
    <p:sldId id="280" r:id="rId11"/>
    <p:sldId id="282" r:id="rId12"/>
    <p:sldId id="283" r:id="rId13"/>
    <p:sldId id="284" r:id="rId14"/>
    <p:sldId id="285" r:id="rId15"/>
    <p:sldId id="288" r:id="rId16"/>
    <p:sldId id="289" r:id="rId17"/>
    <p:sldId id="290" r:id="rId18"/>
    <p:sldId id="292" r:id="rId19"/>
    <p:sldId id="296" r:id="rId20"/>
    <p:sldId id="297" r:id="rId21"/>
    <p:sldId id="300" r:id="rId22"/>
    <p:sldId id="301" r:id="rId23"/>
    <p:sldId id="302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92" d="100"/>
          <a:sy n="92" d="100"/>
        </p:scale>
        <p:origin x="57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92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2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777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079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818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007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85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227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4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46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1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78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40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1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991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75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92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  <p:sldLayoutId id="21474841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AE3F2-69B3-4871-A0FB-36C44354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4000" dirty="0"/>
              <a:t>Лабораторная работа</a:t>
            </a:r>
            <a:br>
              <a:rPr lang="en-US" sz="4000" dirty="0"/>
            </a:br>
            <a:r>
              <a:rPr lang="ru-RU" sz="4000" dirty="0"/>
              <a:t>№11</a:t>
            </a:r>
            <a:br>
              <a:rPr lang="ru-RU" sz="5400" dirty="0"/>
            </a:br>
            <a:br>
              <a:rPr lang="ru-RU" sz="5400" dirty="0"/>
            </a:br>
            <a:r>
              <a:rPr lang="ru-RU" sz="2800" dirty="0"/>
              <a:t>Настройка безопасного удалённого доступа по протоколу SSH</a:t>
            </a:r>
            <a:br>
              <a:rPr lang="ru-RU" sz="5400" dirty="0"/>
            </a:b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9E480A6-4DE0-4BEB-A9B4-6FF192AC1C58}"/>
              </a:ext>
            </a:extLst>
          </p:cNvPr>
          <p:cNvSpPr txBox="1">
            <a:spLocks/>
          </p:cNvSpPr>
          <p:nvPr/>
        </p:nvSpPr>
        <p:spPr>
          <a:xfrm>
            <a:off x="670795" y="3859221"/>
            <a:ext cx="10572000" cy="14216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314700" algn="l"/>
                <a:tab pos="3743325" algn="l"/>
              </a:tabLst>
            </a:pP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БАНСИМБА КЛОДЕЛИ ДЬЕГРА</a:t>
            </a:r>
          </a:p>
          <a:p>
            <a:pPr>
              <a:tabLst>
                <a:tab pos="3314700" algn="l"/>
                <a:tab pos="5827395" algn="l"/>
              </a:tabLst>
            </a:pPr>
            <a:r>
              <a:rPr lang="ru-RU" sz="24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НПИбд 02–22</a:t>
            </a:r>
          </a:p>
          <a:p>
            <a:pPr>
              <a:tabLst>
                <a:tab pos="3314700" algn="l"/>
                <a:tab pos="5827395" algn="l"/>
              </a:tabLst>
            </a:pPr>
            <a:endParaRPr lang="ru-RU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3314700" algn="l"/>
                <a:tab pos="5827395" algn="l"/>
              </a:tabLst>
            </a:pPr>
            <a:r>
              <a:rPr lang="ru-RU" sz="2400" b="1" i="1" u="sng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дисциплина:</a:t>
            </a:r>
            <a:r>
              <a:rPr lang="ru-RU" sz="2400" b="1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  Администрирование сетевых подсистем (Lab </a:t>
            </a:r>
            <a:r>
              <a:rPr lang="en-US" sz="2400" b="1" kern="10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11</a:t>
            </a:r>
            <a:r>
              <a:rPr lang="ru-RU" sz="2400" kern="10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)</a:t>
            </a:r>
            <a:endParaRPr lang="ru-RU" sz="2400" kern="100" dirty="0">
              <a:latin typeface="Times New Roman" panose="02020603050405020304" pitchFamily="18" charset="0"/>
              <a:ea typeface="Droid Sans Fallback"/>
              <a:cs typeface="Times New Roman" panose="02020603050405020304" pitchFamily="18" charset="0"/>
            </a:endParaRPr>
          </a:p>
          <a:p>
            <a:pPr>
              <a:tabLst>
                <a:tab pos="3314700" algn="l"/>
                <a:tab pos="5827395" algn="l"/>
              </a:tabLst>
            </a:pP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17365D"/>
              </a:buClr>
              <a:buSzPts val="2000"/>
            </a:pPr>
            <a:endParaRPr lang="ru-RU" sz="2400" b="1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8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20445" y="5859463"/>
            <a:ext cx="11951106" cy="125996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2.5.</a:t>
            </a:r>
            <a:r>
              <a:rPr lang="ru-RU" dirty="0"/>
              <a:t> Внесение изменения в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конфигурации </a:t>
            </a:r>
            <a:r>
              <a:rPr lang="ru-RU" dirty="0" err="1"/>
              <a:t>sshd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2EE41F3-5D86-4BF4-9BFD-C0723E1F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007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Ограничение списка пользователей для удалённого доступа по SSH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8DE6-9EB7-422B-AE9A-9872C1A03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600239"/>
            <a:ext cx="9601200" cy="3232323"/>
          </a:xfrm>
        </p:spPr>
      </p:pic>
    </p:spTree>
    <p:extLst>
      <p:ext uri="{BB962C8B-B14F-4D97-AF65-F5344CB8AC3E}">
        <p14:creationId xmlns:p14="http://schemas.microsoft.com/office/powerpoint/2010/main" val="239947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778575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3.1. </a:t>
            </a:r>
            <a:r>
              <a:rPr lang="ru-RU" dirty="0"/>
              <a:t>Добавление ниже строки </a:t>
            </a:r>
            <a:r>
              <a:rPr lang="ru-RU" dirty="0" err="1"/>
              <a:t>Port</a:t>
            </a:r>
            <a:r>
              <a:rPr lang="ru-RU" dirty="0"/>
              <a:t> записей в файле конфигурации </a:t>
            </a:r>
            <a:r>
              <a:rPr lang="ru-RU" dirty="0" err="1"/>
              <a:t>sshd</a:t>
            </a:r>
            <a:r>
              <a:rPr lang="ru-RU" dirty="0"/>
              <a:t>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на сервере.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4462A80-6F7E-4B03-A051-E73D94C7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55B259-5B79-46A7-A436-3385040C7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54" y="2557463"/>
            <a:ext cx="5039492" cy="3317875"/>
          </a:xfrm>
        </p:spPr>
      </p:pic>
    </p:spTree>
    <p:extLst>
      <p:ext uri="{BB962C8B-B14F-4D97-AF65-F5344CB8AC3E}">
        <p14:creationId xmlns:p14="http://schemas.microsoft.com/office/powerpoint/2010/main" val="86530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577857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3.2. </a:t>
            </a:r>
            <a:r>
              <a:rPr lang="ru-RU" dirty="0"/>
              <a:t>Перезапуск </a:t>
            </a:r>
            <a:r>
              <a:rPr lang="ru-RU" dirty="0" err="1"/>
              <a:t>sshd</a:t>
            </a:r>
            <a:r>
              <a:rPr lang="ru-RU" dirty="0"/>
              <a:t> и просмотр расширенного статуса работы.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CF90C8C-9F37-4529-B258-91EFA0A39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C66E1-5AF1-4827-95FE-D09052B37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50" y="2557463"/>
            <a:ext cx="6158899" cy="3317875"/>
          </a:xfrm>
        </p:spPr>
      </p:pic>
    </p:spTree>
    <p:extLst>
      <p:ext uri="{BB962C8B-B14F-4D97-AF65-F5344CB8AC3E}">
        <p14:creationId xmlns:p14="http://schemas.microsoft.com/office/powerpoint/2010/main" val="342051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2" y="587772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3.3. </a:t>
            </a:r>
            <a:r>
              <a:rPr lang="ru-RU" dirty="0"/>
              <a:t>Просмотр сообщения в терминале с мониторингом системных событий.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5F1F5F6-7C11-429E-97DF-3EEB18F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883730-E2B9-4359-A6E2-65F727EE0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00" y="2557463"/>
            <a:ext cx="5140799" cy="3317875"/>
          </a:xfrm>
        </p:spPr>
      </p:pic>
    </p:spTree>
    <p:extLst>
      <p:ext uri="{BB962C8B-B14F-4D97-AF65-F5344CB8AC3E}">
        <p14:creationId xmlns:p14="http://schemas.microsoft.com/office/powerpoint/2010/main" val="61165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5708971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3.4. </a:t>
            </a:r>
            <a:r>
              <a:rPr lang="ru-RU" dirty="0"/>
              <a:t>Исправление на сервере метки </a:t>
            </a:r>
            <a:r>
              <a:rPr lang="ru-RU" dirty="0" err="1"/>
              <a:t>SELinux</a:t>
            </a:r>
            <a:r>
              <a:rPr lang="ru-RU" dirty="0"/>
              <a:t> к порту 2022, открытие в настройках межсетевого порта 2022 протокола </a:t>
            </a:r>
            <a:r>
              <a:rPr lang="en-US" dirty="0"/>
              <a:t>TCP</a:t>
            </a:r>
            <a:r>
              <a:rPr lang="ru-RU" dirty="0"/>
              <a:t>, повторный перезапуск </a:t>
            </a:r>
            <a:r>
              <a:rPr lang="ru-RU" dirty="0" err="1"/>
              <a:t>sshd</a:t>
            </a:r>
            <a:r>
              <a:rPr lang="ru-RU" dirty="0"/>
              <a:t> и просмотр расширенного статуса его работы.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A26B4083-1E25-4437-A9A2-427EFA69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2298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дополнительных портов для удалённого доступа по SSH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646F0-C396-4DF7-9634-BC08A897D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3791927"/>
            <a:ext cx="9601200" cy="191704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5B50A7-9C91-491F-99AC-8F9A000F1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784806"/>
            <a:ext cx="9536526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15154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4.1. </a:t>
            </a:r>
            <a:r>
              <a:rPr lang="ru-RU" dirty="0"/>
              <a:t>Настройка параметра на сервере в конфигурационном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, разрешающего аутентификацию по ключу.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9361B56-D5CD-48C2-A07C-11B6430D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284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удалённого доступа по SSH по ключу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EB4BD-6E54-46B3-8523-1EC600772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4" y="2349996"/>
            <a:ext cx="7452311" cy="2943970"/>
          </a:xfrm>
        </p:spPr>
      </p:pic>
    </p:spTree>
    <p:extLst>
      <p:ext uri="{BB962C8B-B14F-4D97-AF65-F5344CB8AC3E}">
        <p14:creationId xmlns:p14="http://schemas.microsoft.com/office/powerpoint/2010/main" val="250245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579041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4.2. </a:t>
            </a:r>
            <a:r>
              <a:rPr lang="ru-RU" dirty="0"/>
              <a:t>Перезапуск </a:t>
            </a:r>
            <a:r>
              <a:rPr lang="en-US" dirty="0" err="1"/>
              <a:t>sshd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086B3AA-6726-400E-8578-B8259730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284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удалённого доступа по SSH по ключу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F6F00-6189-4F1F-9362-504C2A78F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8" y="3616241"/>
            <a:ext cx="8764223" cy="1200318"/>
          </a:xfrm>
        </p:spPr>
      </p:pic>
    </p:spTree>
    <p:extLst>
      <p:ext uri="{BB962C8B-B14F-4D97-AF65-F5344CB8AC3E}">
        <p14:creationId xmlns:p14="http://schemas.microsoft.com/office/powerpoint/2010/main" val="187026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859463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4.3. </a:t>
            </a:r>
            <a:r>
              <a:rPr lang="ru-RU" dirty="0"/>
              <a:t>Формирование на клиенте SSH-ключа и копирование открытого ключа на сервер.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F9C765F-840C-4C40-8474-EAE84D14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284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Настройка удалённого доступа по SSH по ключу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97516-E5C9-4DDC-92BF-241837DCF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05" y="2557463"/>
            <a:ext cx="4806190" cy="3317875"/>
          </a:xfrm>
        </p:spPr>
      </p:pic>
    </p:spTree>
    <p:extLst>
      <p:ext uri="{BB962C8B-B14F-4D97-AF65-F5344CB8AC3E}">
        <p14:creationId xmlns:p14="http://schemas.microsoft.com/office/powerpoint/2010/main" val="325652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801354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5.1. </a:t>
            </a:r>
            <a:r>
              <a:rPr lang="ru-RU" dirty="0"/>
              <a:t>Просмотр на клиенте запущенных служб с протоколом TCP и перенаправление порта 80 на server.</a:t>
            </a:r>
            <a:r>
              <a:rPr lang="en-US" dirty="0" err="1"/>
              <a:t>claudely</a:t>
            </a:r>
            <a:r>
              <a:rPr lang="ru-RU" dirty="0"/>
              <a:t>.net на порт 8080 на локальной машине.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8153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Организация туннелей SSH, перенаправление TCP-портов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B33D922-9B9C-4FA2-953B-BF9288CAE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160" y="2557463"/>
            <a:ext cx="6419679" cy="3317875"/>
          </a:xfrm>
        </p:spPr>
      </p:pic>
    </p:spTree>
    <p:extLst>
      <p:ext uri="{BB962C8B-B14F-4D97-AF65-F5344CB8AC3E}">
        <p14:creationId xmlns:p14="http://schemas.microsoft.com/office/powerpoint/2010/main" val="120734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053994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7.1. </a:t>
            </a:r>
            <a:r>
              <a:rPr lang="ru-RU" dirty="0"/>
              <a:t>Разрешение отображать на сервере в конфигурационном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на локальном клиентском компьютере графические интерфейсы X11.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57932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Запуск графических приложений через SSH (X11Forwarding)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E222C-98C4-47EC-BA90-D6F8DBF92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3" y="2503676"/>
            <a:ext cx="7102149" cy="2813725"/>
          </a:xfrm>
        </p:spPr>
      </p:pic>
    </p:spTree>
    <p:extLst>
      <p:ext uri="{BB962C8B-B14F-4D97-AF65-F5344CB8AC3E}">
        <p14:creationId xmlns:p14="http://schemas.microsoft.com/office/powerpoint/2010/main" val="70698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68DA-6D7D-4206-BEED-C9129DD971B7}"/>
              </a:ext>
            </a:extLst>
          </p:cNvPr>
          <p:cNvSpPr txBox="1">
            <a:spLocks/>
          </p:cNvSpPr>
          <p:nvPr/>
        </p:nvSpPr>
        <p:spPr>
          <a:xfrm>
            <a:off x="768927" y="1330036"/>
            <a:ext cx="10537570" cy="94128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400" dirty="0"/>
              <a:t>Цель работы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72B10B-0B5A-4DA4-A42D-7172D2764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214" y="3067294"/>
            <a:ext cx="9620690" cy="2312780"/>
          </a:xfrm>
        </p:spPr>
        <p:txBody>
          <a:bodyPr/>
          <a:lstStyle/>
          <a:p>
            <a:pPr marL="0" indent="0" algn="ctr">
              <a:buNone/>
            </a:pPr>
            <a:r>
              <a:rPr lang="ru-RU" b="0" kern="0" dirty="0">
                <a:solidFill>
                  <a:srgbClr val="00000A"/>
                </a:solidFill>
                <a:effectLst/>
                <a:latin typeface="Times New Roman" panose="02020603050405020304" pitchFamily="18" charset="0"/>
              </a:rPr>
              <a:t>Целью данной работы является приобретение практических навыков по настройке удалённого доступа к серверу с помощью </a:t>
            </a:r>
            <a:r>
              <a:rPr lang="en-US" b="0" kern="0" dirty="0">
                <a:solidFill>
                  <a:srgbClr val="00000A"/>
                </a:solidFill>
                <a:effectLst/>
                <a:latin typeface="Times New Roman" panose="02020603050405020304" pitchFamily="18" charset="0"/>
              </a:rPr>
              <a:t>SSH.</a:t>
            </a:r>
            <a:endParaRPr lang="fr-FR" b="1" kern="0" dirty="0">
              <a:solidFill>
                <a:srgbClr val="00000A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9570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4797579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7.2. </a:t>
            </a:r>
            <a:r>
              <a:rPr lang="ru-RU" dirty="0"/>
              <a:t>Перезапуск </a:t>
            </a:r>
            <a:r>
              <a:rPr lang="ru-RU" dirty="0" err="1"/>
              <a:t>sshd</a:t>
            </a:r>
            <a:r>
              <a:rPr lang="ru-RU" dirty="0"/>
              <a:t>.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A1450DF-C22B-410D-B0E1-E6890546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57932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Запуск графических приложений через SSH (X11Forwarding)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60997-CE59-46CF-979E-17FD5E967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40" y="3285962"/>
            <a:ext cx="8364117" cy="1000265"/>
          </a:xfrm>
        </p:spPr>
      </p:pic>
    </p:spTree>
    <p:extLst>
      <p:ext uri="{BB962C8B-B14F-4D97-AF65-F5344CB8AC3E}">
        <p14:creationId xmlns:p14="http://schemas.microsoft.com/office/powerpoint/2010/main" val="111750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148775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8.1.</a:t>
            </a:r>
            <a:r>
              <a:rPr lang="ru-RU" dirty="0"/>
              <a:t> Переход на виртуальной машине </a:t>
            </a:r>
            <a:r>
              <a:rPr lang="ru-RU" dirty="0" err="1"/>
              <a:t>server</a:t>
            </a:r>
            <a:r>
              <a:rPr lang="ru-RU" dirty="0"/>
              <a:t> в каталог для внесения изменений в настройки внутреннего окружения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server</a:t>
            </a:r>
            <a:r>
              <a:rPr lang="ru-RU" dirty="0"/>
              <a:t>/, создание в нём каталога </a:t>
            </a:r>
            <a:r>
              <a:rPr lang="ru-RU" dirty="0" err="1"/>
              <a:t>ssh</a:t>
            </a:r>
            <a:r>
              <a:rPr lang="ru-RU" dirty="0"/>
              <a:t>, в который поместили в соответствующие подкаталоги конфигурационный файл </a:t>
            </a:r>
            <a:r>
              <a:rPr lang="ru-RU" dirty="0" err="1"/>
              <a:t>sshd_config</a:t>
            </a:r>
            <a:r>
              <a:rPr lang="ru-RU" dirty="0"/>
              <a:t>. Создание в каталоге /</a:t>
            </a:r>
            <a:r>
              <a:rPr lang="en-US" dirty="0"/>
              <a:t>vagrant</a:t>
            </a:r>
            <a:r>
              <a:rPr lang="ru-RU" dirty="0"/>
              <a:t>/</a:t>
            </a:r>
            <a:r>
              <a:rPr lang="en-US" dirty="0"/>
              <a:t>provision</a:t>
            </a:r>
            <a:r>
              <a:rPr lang="ru-RU" dirty="0"/>
              <a:t>/</a:t>
            </a:r>
            <a:r>
              <a:rPr lang="en-US" dirty="0"/>
              <a:t>server </a:t>
            </a:r>
            <a:r>
              <a:rPr lang="ru-RU" dirty="0"/>
              <a:t>исполняемого файла </a:t>
            </a:r>
            <a:r>
              <a:rPr lang="en-US" dirty="0" err="1"/>
              <a:t>ssh</a:t>
            </a:r>
            <a:r>
              <a:rPr lang="ru-RU" dirty="0"/>
              <a:t>.</a:t>
            </a:r>
            <a:r>
              <a:rPr lang="en-US" dirty="0" err="1"/>
              <a:t>sh</a:t>
            </a:r>
            <a:r>
              <a:rPr lang="ru-RU" dirty="0"/>
              <a:t>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962785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1368220-7DEF-40CC-966D-6F42E4AEE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52" y="4159305"/>
            <a:ext cx="7415093" cy="107125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CF5D0F-375E-4C57-BA84-75555698C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53" y="2511832"/>
            <a:ext cx="7415093" cy="160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15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70557" y="543667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8.2. </a:t>
            </a:r>
            <a:r>
              <a:rPr lang="ru-RU" dirty="0"/>
              <a:t>Открытие файла на редактирование и написание в нём скрипта.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962785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05D3B-290D-45AF-8657-575513990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81" y="2557463"/>
            <a:ext cx="7452838" cy="3317875"/>
          </a:xfrm>
        </p:spPr>
      </p:pic>
    </p:spTree>
    <p:extLst>
      <p:ext uri="{BB962C8B-B14F-4D97-AF65-F5344CB8AC3E}">
        <p14:creationId xmlns:p14="http://schemas.microsoft.com/office/powerpoint/2010/main" val="83216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3" y="5287791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8.3. </a:t>
            </a:r>
            <a:r>
              <a:rPr lang="ru-RU" dirty="0"/>
              <a:t>Редактирование конфигурационного файла </a:t>
            </a:r>
            <a:r>
              <a:rPr lang="ru-RU" dirty="0" err="1"/>
              <a:t>Vagrantfile</a:t>
            </a:r>
            <a:r>
              <a:rPr lang="ru-RU" dirty="0"/>
              <a:t>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2283800-F106-47F7-A204-7CFB00A2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962785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виртуальной машины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E23AF-431F-4FE5-9CA7-DD5101AE3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001" y="2701135"/>
            <a:ext cx="8199504" cy="2745591"/>
          </a:xfrm>
        </p:spPr>
      </p:pic>
    </p:spTree>
    <p:extLst>
      <p:ext uri="{BB962C8B-B14F-4D97-AF65-F5344CB8AC3E}">
        <p14:creationId xmlns:p14="http://schemas.microsoft.com/office/powerpoint/2010/main" val="152323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DFA2F-E7A0-40CF-B898-6777106E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D64AC6-A604-401E-8729-373F18B34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/>
              <a:t>В ходе выполнения лабораторной работы были приобретены практические навыки по настройке удалённого доступа к серверу с помощью </a:t>
            </a:r>
            <a:r>
              <a:rPr lang="en-US" dirty="0"/>
              <a:t>SSH</a:t>
            </a:r>
            <a:r>
              <a:rPr lang="ru-RU" dirty="0"/>
              <a:t>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2782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7C74B4F-E931-4F60-A5AD-DB108BDA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457" y="2849906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512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616D9-A4D2-4B03-88BB-1678D400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1343555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410CA56-958D-4631-9DCA-44EB9628BDF8}"/>
              </a:ext>
            </a:extLst>
          </p:cNvPr>
          <p:cNvSpPr txBox="1">
            <a:spLocks/>
          </p:cNvSpPr>
          <p:nvPr/>
        </p:nvSpPr>
        <p:spPr>
          <a:xfrm>
            <a:off x="809999" y="5426843"/>
            <a:ext cx="10571998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1.1. </a:t>
            </a:r>
            <a:r>
              <a:rPr lang="ru-RU" dirty="0"/>
              <a:t>Открытие режима суперпользователя на виртуальной машине </a:t>
            </a:r>
            <a:r>
              <a:rPr lang="en-US" dirty="0"/>
              <a:t>server</a:t>
            </a:r>
            <a:r>
              <a:rPr lang="ru-RU" dirty="0"/>
              <a:t> и создание пароля для пользователя </a:t>
            </a:r>
            <a:r>
              <a:rPr lang="ru-RU" dirty="0" err="1"/>
              <a:t>root</a:t>
            </a:r>
            <a:r>
              <a:rPr lang="ru-RU" dirty="0"/>
              <a:t>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10A72C-6FAC-46C9-ADF4-1AF820634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33" y="2562604"/>
            <a:ext cx="9244533" cy="2736587"/>
          </a:xfrm>
        </p:spPr>
      </p:pic>
    </p:spTree>
    <p:extLst>
      <p:ext uri="{BB962C8B-B14F-4D97-AF65-F5344CB8AC3E}">
        <p14:creationId xmlns:p14="http://schemas.microsoft.com/office/powerpoint/2010/main" val="26568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224147B-5BDF-4B0D-9A95-9E9B6D9005C7}"/>
              </a:ext>
            </a:extLst>
          </p:cNvPr>
          <p:cNvSpPr txBox="1">
            <a:spLocks/>
          </p:cNvSpPr>
          <p:nvPr/>
        </p:nvSpPr>
        <p:spPr>
          <a:xfrm>
            <a:off x="49159" y="6175236"/>
            <a:ext cx="12093677" cy="65273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1.2. </a:t>
            </a:r>
            <a:r>
              <a:rPr lang="ru-RU" dirty="0"/>
              <a:t>Запуск в дополнительном терминале мониторинга системных событий.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66CFFD6-5DF7-47AB-938F-E659F50F5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2E4B34-CF72-417D-8534-07DEE9FB3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008" y="2612549"/>
            <a:ext cx="5053422" cy="3635542"/>
          </a:xfrm>
        </p:spPr>
      </p:pic>
    </p:spTree>
    <p:extLst>
      <p:ext uri="{BB962C8B-B14F-4D97-AF65-F5344CB8AC3E}">
        <p14:creationId xmlns:p14="http://schemas.microsoft.com/office/powerpoint/2010/main" val="423675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3204044-87F2-49AA-B835-A556F6EF83EB}"/>
              </a:ext>
            </a:extLst>
          </p:cNvPr>
          <p:cNvSpPr txBox="1">
            <a:spLocks/>
          </p:cNvSpPr>
          <p:nvPr/>
        </p:nvSpPr>
        <p:spPr>
          <a:xfrm>
            <a:off x="625918" y="5221543"/>
            <a:ext cx="1094016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1.3. </a:t>
            </a:r>
            <a:r>
              <a:rPr lang="ru-RU" dirty="0"/>
              <a:t>Попытка получить с клиента доступ к серверу посредством SSH-соединения через пользователя </a:t>
            </a:r>
            <a:r>
              <a:rPr lang="ru-RU" dirty="0" err="1"/>
              <a:t>root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37F240C-DAB2-436E-990D-D0116890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BB7FFC-65D1-421E-B407-35A91CC18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57" y="2822497"/>
            <a:ext cx="9601200" cy="2203820"/>
          </a:xfrm>
        </p:spPr>
      </p:pic>
    </p:spTree>
    <p:extLst>
      <p:ext uri="{BB962C8B-B14F-4D97-AF65-F5344CB8AC3E}">
        <p14:creationId xmlns:p14="http://schemas.microsoft.com/office/powerpoint/2010/main" val="120628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EFB2B92-7962-41F5-B1AE-2AED08ADF21A}"/>
              </a:ext>
            </a:extLst>
          </p:cNvPr>
          <p:cNvSpPr txBox="1">
            <a:spLocks/>
          </p:cNvSpPr>
          <p:nvPr/>
        </p:nvSpPr>
        <p:spPr>
          <a:xfrm>
            <a:off x="0" y="5633322"/>
            <a:ext cx="1219200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1.4. </a:t>
            </a:r>
            <a:r>
              <a:rPr lang="ru-RU" dirty="0"/>
              <a:t>Открытие на сервере файла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конфигурации </a:t>
            </a:r>
            <a:r>
              <a:rPr lang="ru-RU" dirty="0" err="1"/>
              <a:t>sshd</a:t>
            </a:r>
            <a:r>
              <a:rPr lang="ru-RU" dirty="0"/>
              <a:t> для редактирования и запрет входа на сервер пользователю </a:t>
            </a:r>
            <a:r>
              <a:rPr lang="ru-RU" dirty="0" err="1"/>
              <a:t>root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BDA41E3-ED96-486D-AE3B-49B5A444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D9AD64-1C93-4AE2-BA53-C343EE809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61" y="2315447"/>
            <a:ext cx="5987431" cy="3265335"/>
          </a:xfrm>
        </p:spPr>
      </p:pic>
    </p:spTree>
    <p:extLst>
      <p:ext uri="{BB962C8B-B14F-4D97-AF65-F5344CB8AC3E}">
        <p14:creationId xmlns:p14="http://schemas.microsoft.com/office/powerpoint/2010/main" val="286022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821427F-BBF1-44D9-8FCD-BF40F95FB8FE}"/>
              </a:ext>
            </a:extLst>
          </p:cNvPr>
          <p:cNvSpPr txBox="1">
            <a:spLocks/>
          </p:cNvSpPr>
          <p:nvPr/>
        </p:nvSpPr>
        <p:spPr>
          <a:xfrm>
            <a:off x="590142" y="4832519"/>
            <a:ext cx="11011712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1.5. </a:t>
            </a:r>
            <a:r>
              <a:rPr lang="ru-RU" dirty="0"/>
              <a:t>Перезапуск </a:t>
            </a:r>
            <a:r>
              <a:rPr lang="ru-RU" dirty="0" err="1"/>
              <a:t>sshd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48CFB38-668B-47CB-BBF0-C8DEBAA6F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9909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Запрет удалённого доступа по SSH для пользователя </a:t>
            </a:r>
            <a:r>
              <a:rPr lang="ru-RU" dirty="0" err="1"/>
              <a:t>root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0B3794-E1FD-4183-9D2E-F31FC7145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41" y="3716268"/>
            <a:ext cx="8364117" cy="1000265"/>
          </a:xfrm>
        </p:spPr>
      </p:pic>
    </p:spTree>
    <p:extLst>
      <p:ext uri="{BB962C8B-B14F-4D97-AF65-F5344CB8AC3E}">
        <p14:creationId xmlns:p14="http://schemas.microsoft.com/office/powerpoint/2010/main" val="355430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CA00C30-D499-4755-AAC5-B53E77B7788E}"/>
              </a:ext>
            </a:extLst>
          </p:cNvPr>
          <p:cNvSpPr txBox="1">
            <a:spLocks/>
          </p:cNvSpPr>
          <p:nvPr/>
        </p:nvSpPr>
        <p:spPr>
          <a:xfrm>
            <a:off x="348208" y="5832550"/>
            <a:ext cx="11495580" cy="83108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2.2. </a:t>
            </a:r>
            <a:r>
              <a:rPr lang="ru-RU" dirty="0"/>
              <a:t>Открытие на сервере файла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ssh</a:t>
            </a:r>
            <a:r>
              <a:rPr lang="ru-RU" dirty="0"/>
              <a:t>/</a:t>
            </a:r>
            <a:r>
              <a:rPr lang="ru-RU" dirty="0" err="1"/>
              <a:t>sshd_config</a:t>
            </a:r>
            <a:r>
              <a:rPr lang="ru-RU" dirty="0"/>
              <a:t> конфигурации </a:t>
            </a:r>
            <a:r>
              <a:rPr lang="ru-RU" dirty="0" err="1"/>
              <a:t>sshd</a:t>
            </a:r>
            <a:r>
              <a:rPr lang="ru-RU" dirty="0"/>
              <a:t> на редактирование и добавление нужной строки.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4B6D587-83A7-4648-9D43-73AA222F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007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Ограничение списка пользователей для удалённого доступа по SSH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C901D6-5F95-4C13-8533-A3CB20108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58" y="2557463"/>
            <a:ext cx="5027083" cy="3317875"/>
          </a:xfrm>
        </p:spPr>
      </p:pic>
    </p:spTree>
    <p:extLst>
      <p:ext uri="{BB962C8B-B14F-4D97-AF65-F5344CB8AC3E}">
        <p14:creationId xmlns:p14="http://schemas.microsoft.com/office/powerpoint/2010/main" val="329094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022AF4-279A-443F-BAE0-DCD8BE9DBDC6}"/>
              </a:ext>
            </a:extLst>
          </p:cNvPr>
          <p:cNvSpPr txBox="1">
            <a:spLocks/>
          </p:cNvSpPr>
          <p:nvPr/>
        </p:nvSpPr>
        <p:spPr>
          <a:xfrm>
            <a:off x="-44247" y="4936004"/>
            <a:ext cx="1228049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</a:t>
            </a:r>
            <a:r>
              <a:rPr lang="en-US" b="1" dirty="0"/>
              <a:t>. 2.3. </a:t>
            </a:r>
            <a:r>
              <a:rPr lang="ru-RU" dirty="0"/>
              <a:t>Перезапуск</a:t>
            </a:r>
            <a:r>
              <a:rPr lang="en-US" dirty="0"/>
              <a:t> </a:t>
            </a:r>
            <a:r>
              <a:rPr lang="en-US" dirty="0" err="1"/>
              <a:t>sshd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858EEBD4-534D-48B9-9A2E-C0D223B2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0007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Ограничение списка пользователей для удалённого доступа по SSH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33EC14-F8AF-408D-BD7E-4447B45A5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57" y="3682926"/>
            <a:ext cx="8497486" cy="1066949"/>
          </a:xfrm>
        </p:spPr>
      </p:pic>
    </p:spTree>
    <p:extLst>
      <p:ext uri="{BB962C8B-B14F-4D97-AF65-F5344CB8AC3E}">
        <p14:creationId xmlns:p14="http://schemas.microsoft.com/office/powerpoint/2010/main" val="831676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511</TotalTime>
  <Words>645</Words>
  <Application>Microsoft Office PowerPoint</Application>
  <PresentationFormat>Widescreen</PresentationFormat>
  <Paragraphs>52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Garamond</vt:lpstr>
      <vt:lpstr>Times New Roman</vt:lpstr>
      <vt:lpstr>Wingdings 2</vt:lpstr>
      <vt:lpstr>Organic</vt:lpstr>
      <vt:lpstr>Лабораторная работа №11  Настройка безопасного удалённого доступа по протоколу SSH </vt:lpstr>
      <vt:lpstr>PowerPoint Presentation</vt:lpstr>
      <vt:lpstr>Запрет удалённого доступа по SSH для пользователя root</vt:lpstr>
      <vt:lpstr>Запрет удалённого доступа по SSH для пользователя root</vt:lpstr>
      <vt:lpstr>Запрет удалённого доступа по SSH для пользователя root</vt:lpstr>
      <vt:lpstr>Запрет удалённого доступа по SSH для пользователя root</vt:lpstr>
      <vt:lpstr>Запрет удалённого доступа по SSH для пользователя root</vt:lpstr>
      <vt:lpstr>Ограничение списка пользователей для удалённого доступа по SSH</vt:lpstr>
      <vt:lpstr>Ограничение списка пользователей для удалённого доступа по SSH</vt:lpstr>
      <vt:lpstr>Ограничение списка пользователей для удалённого доступа по SSH</vt:lpstr>
      <vt:lpstr>Настройка дополнительных портов для удалённого доступа по SSH </vt:lpstr>
      <vt:lpstr>Настройка дополнительных портов для удалённого доступа по SSH </vt:lpstr>
      <vt:lpstr>Настройка дополнительных портов для удалённого доступа по SSH </vt:lpstr>
      <vt:lpstr>Настройка дополнительных портов для удалённого доступа по SSH </vt:lpstr>
      <vt:lpstr>Настройка удалённого доступа по SSH по ключу</vt:lpstr>
      <vt:lpstr>Настройка удалённого доступа по SSH по ключу</vt:lpstr>
      <vt:lpstr>Настройка удалённого доступа по SSH по ключу</vt:lpstr>
      <vt:lpstr>Организация туннелей SSH, перенаправление TCP-портов</vt:lpstr>
      <vt:lpstr>Запуск графических приложений через SSH (X11Forwarding)</vt:lpstr>
      <vt:lpstr>Запуск графических приложений через SSH (X11Forwarding)</vt:lpstr>
      <vt:lpstr>Внесение изменений в настройки внутреннего окружения виртуальной машины</vt:lpstr>
      <vt:lpstr>Внесение изменений в настройки внутреннего окружения виртуальной машины</vt:lpstr>
      <vt:lpstr>Внесение изменений в настройки внутреннего окружения виртуальной машины</vt:lpstr>
      <vt:lpstr>Вывод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Ivan</dc:creator>
  <cp:lastModifiedBy>Claudely Bansimba</cp:lastModifiedBy>
  <cp:revision>316</cp:revision>
  <dcterms:created xsi:type="dcterms:W3CDTF">2022-11-11T17:59:21Z</dcterms:created>
  <dcterms:modified xsi:type="dcterms:W3CDTF">2024-12-22T09:53:10Z</dcterms:modified>
</cp:coreProperties>
</file>